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E3DFA9-99B8-49A4-81DB-7E3E6A32058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B6A4FD-43D2-4914-8BE3-59B3F604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Who’s who?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/>
              <a:t>Enlightenment was a time when thinkers used the ideas of the past to analyze their status in the world. 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56664" y="309643"/>
            <a:ext cx="602994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How did the ideas of the Enlightenment change the world?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870" y="5253830"/>
            <a:ext cx="10628416" cy="140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Question: What does the phrase “all men are born free and equal mean to you?”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V.I.P’s of the Enlightenment: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John Locke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63" y="2412203"/>
            <a:ext cx="10619156" cy="3525459"/>
          </a:xfrm>
        </p:spPr>
        <p:txBody>
          <a:bodyPr/>
          <a:lstStyle/>
          <a:p>
            <a:r>
              <a:rPr lang="en-US" sz="2400" dirty="0"/>
              <a:t>People were reasonable (though still selfish) and had the natural rights to life, liberty, and property.</a:t>
            </a:r>
          </a:p>
          <a:p>
            <a:r>
              <a:rPr lang="en-US" sz="2400" dirty="0"/>
              <a:t>Purpose of government is to protect these natural rights.</a:t>
            </a:r>
          </a:p>
          <a:p>
            <a:r>
              <a:rPr lang="en-US" sz="2400" dirty="0"/>
              <a:t>Government power comes from the consent of the people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Do you agree with Locke’s belief that “… all men are created free and equal?”</a:t>
            </a:r>
          </a:p>
        </p:txBody>
      </p:sp>
      <p:pic>
        <p:nvPicPr>
          <p:cNvPr id="2054" name="Picture 6" descr="http://www2.maxwell.syr.edu/plegal/tips/t5prod/djanpp7_files/slide0005_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02" y="4803569"/>
            <a:ext cx="1943753" cy="20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_Hobbes_(portrai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44" y="0"/>
            <a:ext cx="3664303" cy="3862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Thomas Hobbes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2190"/>
            <a:ext cx="10554574" cy="3636511"/>
          </a:xfrm>
        </p:spPr>
        <p:txBody>
          <a:bodyPr/>
          <a:lstStyle/>
          <a:p>
            <a:r>
              <a:rPr lang="en-US" sz="2800" dirty="0"/>
              <a:t>All humans were naturally selfish and wicked, therefore governments must keep order.</a:t>
            </a:r>
          </a:p>
          <a:p>
            <a:r>
              <a:rPr lang="en-US" sz="2800" dirty="0"/>
              <a:t>People should hand over their rights to a strong ruler. This was what Hobbes called a </a:t>
            </a:r>
            <a:r>
              <a:rPr lang="en-US" sz="2800" i="1" dirty="0"/>
              <a:t>social contract</a:t>
            </a:r>
            <a:r>
              <a:rPr lang="en-US" sz="2800" dirty="0"/>
              <a:t>.</a:t>
            </a:r>
          </a:p>
          <a:p>
            <a:r>
              <a:rPr lang="en-US" sz="2800" dirty="0"/>
              <a:t>Strong ruler should have total power (an absolute monarchy).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an-Jacques_Rousseau_(painted_portrai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" y="0"/>
            <a:ext cx="2161032" cy="2891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4106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Passionately committed to individual freedom.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Believed man was born free and good but easily corrupted.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Believed the only good government was the “general will” or direct democracy.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Question: </a:t>
            </a:r>
            <a:r>
              <a:rPr lang="en-US" dirty="0">
                <a:solidFill>
                  <a:srgbClr val="FFFF00"/>
                </a:solidFill>
              </a:rPr>
              <a:t>What do you think Rousseau meant by his statement that “…man is born free and everywhere he is in chains”?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417638"/>
            <a:ext cx="5194583" cy="1333499"/>
          </a:xfrm>
        </p:spPr>
        <p:txBody>
          <a:bodyPr/>
          <a:lstStyle/>
          <a:p>
            <a:r>
              <a:rPr lang="en-US" sz="4400" b="1" dirty="0" smtClean="0"/>
              <a:t>Voltaire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044" y="2751137"/>
            <a:ext cx="5194583" cy="4106863"/>
          </a:xfrm>
        </p:spPr>
        <p:txBody>
          <a:bodyPr/>
          <a:lstStyle/>
          <a:p>
            <a:r>
              <a:rPr lang="en-US" sz="2400" dirty="0" smtClean="0"/>
              <a:t>Voltaire </a:t>
            </a:r>
            <a:r>
              <a:rPr lang="en-US" sz="2400" dirty="0"/>
              <a:t>was an Enlightenment playwright </a:t>
            </a:r>
          </a:p>
          <a:p>
            <a:r>
              <a:rPr lang="en-US" sz="2400" dirty="0" smtClean="0"/>
              <a:t>Voltaire </a:t>
            </a:r>
            <a:r>
              <a:rPr lang="en-US" sz="2400" dirty="0"/>
              <a:t>was the first person to endorse the idea of free speech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Question: </a:t>
            </a:r>
            <a:r>
              <a:rPr lang="en-US" dirty="0">
                <a:solidFill>
                  <a:srgbClr val="FFFF00"/>
                </a:solidFill>
              </a:rPr>
              <a:t>Do you believe that free speech is an important right for people to have?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631" y="1612675"/>
            <a:ext cx="57789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Jean-Jacques Rousseau</a:t>
            </a:r>
          </a:p>
        </p:txBody>
      </p:sp>
      <p:pic>
        <p:nvPicPr>
          <p:cNvPr id="9" name="Picture 8" descr="volta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016" y="0"/>
            <a:ext cx="2330984" cy="2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Mary Wollstonecraft</a:t>
            </a:r>
            <a:endParaRPr lang="en-US" sz="32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4106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Mary Wollstonecraft was an especially unique Enlightenment philosopher because she was a woman. </a:t>
            </a:r>
          </a:p>
          <a:p>
            <a:r>
              <a:rPr lang="en-US" sz="2400" dirty="0" smtClean="0"/>
              <a:t>She advocated for equal education for all people (male and female).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Question: How do her ideas affect you today?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Montesquieu</a:t>
            </a:r>
            <a:endParaRPr lang="en-US" sz="3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4106862"/>
          </a:xfrm>
        </p:spPr>
        <p:txBody>
          <a:bodyPr/>
          <a:lstStyle/>
          <a:p>
            <a:r>
              <a:rPr lang="en-US" sz="2200" dirty="0" smtClean="0"/>
              <a:t>Montesquieu believed that all of the power of a government should not rest in the hands of a single person. </a:t>
            </a:r>
          </a:p>
          <a:p>
            <a:r>
              <a:rPr lang="en-US" sz="2200" dirty="0" smtClean="0"/>
              <a:t>He encouraged “Separation of Powers.”  (checks and balances)</a:t>
            </a:r>
          </a:p>
          <a:p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Wollstonecra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8" y="0"/>
            <a:ext cx="2099605" cy="2200768"/>
          </a:xfrm>
          <a:prstGeom prst="rect">
            <a:avLst/>
          </a:prstGeom>
        </p:spPr>
      </p:pic>
      <p:pic>
        <p:nvPicPr>
          <p:cNvPr id="8" name="Picture 7" descr="Montesquieu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51" y="0"/>
            <a:ext cx="2580293" cy="215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979" y="634168"/>
            <a:ext cx="10641019" cy="14176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Assignment: Create an ALL ABOUT ME Poster for a Philosopher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5756" y="2051805"/>
            <a:ext cx="10554574" cy="4506649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REQUIREMENTS: You will create an ALL about Me  poster for one of the Enlightenment philosophers.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A. Done on </a:t>
            </a:r>
            <a:r>
              <a:rPr lang="en-US" sz="2400" b="1" dirty="0" err="1" smtClean="0"/>
              <a:t>looseleaf</a:t>
            </a:r>
            <a:r>
              <a:rPr lang="en-US" sz="2400" b="1" dirty="0" smtClean="0"/>
              <a:t> or white paper to be turned in—NO NOTEBOOK.</a:t>
            </a:r>
          </a:p>
          <a:p>
            <a:r>
              <a:rPr lang="en-US" sz="2400" b="1" dirty="0" smtClean="0"/>
              <a:t>B. What are they best known for?  Write 2-3 sentences explaining.</a:t>
            </a:r>
          </a:p>
          <a:p>
            <a:r>
              <a:rPr lang="en-US" sz="2400" b="1" dirty="0" smtClean="0"/>
              <a:t>C. Illustration-art skills do not matter; just try. </a:t>
            </a:r>
          </a:p>
          <a:p>
            <a:r>
              <a:rPr lang="en-US" sz="2400" b="1" dirty="0" smtClean="0"/>
              <a:t>D. Why did this person make a difference in the world? 2-3 sentences explaining.</a:t>
            </a:r>
          </a:p>
          <a:p>
            <a:r>
              <a:rPr lang="en-US" sz="2400" b="1" dirty="0" smtClean="0"/>
              <a:t>NEATNESS AND APPEARANCE COUNT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15945</TotalTime>
  <Words>410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2</vt:lpstr>
      <vt:lpstr>Quotable</vt:lpstr>
      <vt:lpstr>The Enlightenment</vt:lpstr>
      <vt:lpstr>PowerPoint Presentation</vt:lpstr>
      <vt:lpstr>V.I.P’s of the Enlightenment: John Locke</vt:lpstr>
      <vt:lpstr>Thomas Hobbes</vt:lpstr>
      <vt:lpstr>PowerPoint Presentation</vt:lpstr>
      <vt:lpstr>PowerPoint Presentation</vt:lpstr>
      <vt:lpstr>  Assignment: Create an ALL ABOUT ME Poster for a Philosopher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Cafero, Ashley N.</dc:creator>
  <cp:lastModifiedBy>Fusek, William G.</cp:lastModifiedBy>
  <cp:revision>23</cp:revision>
  <cp:lastPrinted>2015-10-28T14:07:18Z</cp:lastPrinted>
  <dcterms:created xsi:type="dcterms:W3CDTF">2013-11-13T02:43:29Z</dcterms:created>
  <dcterms:modified xsi:type="dcterms:W3CDTF">2019-11-18T14:18:56Z</dcterms:modified>
</cp:coreProperties>
</file>